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Roboto" panose="02000000000000000000" pitchFamily="2" charset="0"/>
      <p:regular r:id="rId17"/>
      <p:bold r:id="rId18"/>
    </p:embeddedFont>
    <p:embeddedFont>
      <p:font typeface="Roboto Bold" panose="02000000000000000000" pitchFamily="2" charset="0"/>
      <p:bold r:id="rId19"/>
    </p:embeddedFont>
    <p:embeddedFont>
      <p:font typeface="Saira Medium"/>
      <p:regular r:id="rId20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7" d="100"/>
          <a:sy n="67" d="100"/>
        </p:scale>
        <p:origin x="754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997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hyperlink" Target="https://www.python.org/doc/" TargetMode="External"/><Relationship Id="rId4" Type="http://schemas.openxmlformats.org/officeDocument/2006/relationships/hyperlink" Target="https://www.who.int/data/gho/data/themes/theme-details/GHO/body-mass-index-(bmi)%3c/A%3e%3c/TD%3e%20%20%20%3c/TR%3e%20%20%20%3cTR%3e%20%20%20%20%20%3cTD%3eMinisterio%20de%20Salud%3c/TD%3e%20%20%20%20%20%3cTD%3e%3cA%20href=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pacheRaro/INTRODUCCION-PROGRAMACION/blob/6149753ddd6c3c118870303de0d5663e4921c969/CodIMC.ipynb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14644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Calculadora de IMC en Python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21124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Esta presentación explorará cómo crear una calculadora de Índice de Masa Corporal (IMC) utilizando Python, un lenguaje de programación popular y versátil. Aprenderemos la definición del IMC, la fórmula para calcularlo y cómo interpretar los resultados.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93490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594252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918002"/>
            <a:ext cx="633888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CAMILO ALEXANDER FERNANDEZ VALBERDE</a:t>
            </a:r>
          </a:p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pic>
        <p:nvPicPr>
          <p:cNvPr id="8" name="Image 1">
            <a:extLst>
              <a:ext uri="{FF2B5EF4-FFF2-40B4-BE49-F238E27FC236}">
                <a16:creationId xmlns:a16="http://schemas.microsoft.com/office/drawing/2014/main" id="{26EACF0C-A44A-119A-E18D-FBE782395D8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281245" y="6569868"/>
            <a:ext cx="347663" cy="3476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 3">
            <a:extLst>
              <a:ext uri="{FF2B5EF4-FFF2-40B4-BE49-F238E27FC236}">
                <a16:creationId xmlns:a16="http://schemas.microsoft.com/office/drawing/2014/main" id="{359F5FEF-F2AC-5234-141B-512B0A0DBE58}"/>
              </a:ext>
            </a:extLst>
          </p:cNvPr>
          <p:cNvSpPr/>
          <p:nvPr/>
        </p:nvSpPr>
        <p:spPr>
          <a:xfrm>
            <a:off x="6756440" y="6545281"/>
            <a:ext cx="633888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MELANY LUCIA ROJAS VELASCO</a:t>
            </a:r>
          </a:p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900EDB-8D7D-248F-1142-493713FBF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5890" y="7631430"/>
            <a:ext cx="1794510" cy="59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19068"/>
            <a:ext cx="61835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Fuentes de información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168009"/>
            <a:ext cx="7556421" cy="4942403"/>
          </a:xfrm>
          <a:prstGeom prst="roundRect">
            <a:avLst>
              <a:gd name="adj" fmla="val 413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5" name="Shape 2"/>
          <p:cNvSpPr/>
          <p:nvPr/>
        </p:nvSpPr>
        <p:spPr>
          <a:xfrm>
            <a:off x="6287810" y="2175629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6" name="Text 3"/>
          <p:cNvSpPr/>
          <p:nvPr/>
        </p:nvSpPr>
        <p:spPr>
          <a:xfrm>
            <a:off x="6514624" y="2319338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Organización Mundial de la Salud (OMS)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2319338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FC8337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https://www.minsalud.gov.co/salud/Paginas/Indice-de-Masa-Corporal-IMC.aspx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3551753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9" name="Text 6"/>
          <p:cNvSpPr/>
          <p:nvPr/>
        </p:nvSpPr>
        <p:spPr>
          <a:xfrm>
            <a:off x="6514624" y="3695462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Biblioteca Nacional de Medicina de los EE. UU.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3695462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https://medlineplus.gov/spanish/ency/patientinstructions/000884.htm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4927878"/>
            <a:ext cx="7541181" cy="217491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2" name="Text 9"/>
          <p:cNvSpPr/>
          <p:nvPr/>
        </p:nvSpPr>
        <p:spPr>
          <a:xfrm>
            <a:off x="6514624" y="507158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Pagina oficial Python</a:t>
            </a:r>
            <a:endParaRPr lang="en-US" sz="1750" dirty="0"/>
          </a:p>
        </p:txBody>
      </p:sp>
      <p:pic>
        <p:nvPicPr>
          <p:cNvPr id="13" name="Image 1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9024" y="5071586"/>
            <a:ext cx="3313152" cy="1887498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A700703C-0857-D533-E441-6E57177FB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5890" y="7631430"/>
            <a:ext cx="1794510" cy="59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5306" y="779502"/>
            <a:ext cx="5492591" cy="686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Definición de IMC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255306" y="1795463"/>
            <a:ext cx="3693319" cy="2717483"/>
          </a:xfrm>
          <a:prstGeom prst="roundRect">
            <a:avLst>
              <a:gd name="adj" fmla="val 7276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5" name="Text 2"/>
          <p:cNvSpPr/>
          <p:nvPr/>
        </p:nvSpPr>
        <p:spPr>
          <a:xfrm>
            <a:off x="6497836" y="2037993"/>
            <a:ext cx="27462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¿Qué es el IMC?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497836" y="2513052"/>
            <a:ext cx="3208258" cy="1757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Índice de Masa Corporal (IMC) es un indicador simple que se utiliza para clasificar el estado de peso de una persona en relación con su altura.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8295" y="1795463"/>
            <a:ext cx="3693319" cy="2717483"/>
          </a:xfrm>
          <a:prstGeom prst="roundRect">
            <a:avLst>
              <a:gd name="adj" fmla="val 7276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8" name="Text 5"/>
          <p:cNvSpPr/>
          <p:nvPr/>
        </p:nvSpPr>
        <p:spPr>
          <a:xfrm>
            <a:off x="10410825" y="2037993"/>
            <a:ext cx="27462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Importancia del IMC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410825" y="2513052"/>
            <a:ext cx="3208258" cy="1757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IMC es una herramienta útil para evaluar el riesgo de desarrollar problemas de salud relacionados con el sobrepeso o la obesidad.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55306" y="4732615"/>
            <a:ext cx="3693319" cy="2717483"/>
          </a:xfrm>
          <a:prstGeom prst="roundRect">
            <a:avLst>
              <a:gd name="adj" fmla="val 7276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1" name="Text 8"/>
          <p:cNvSpPr/>
          <p:nvPr/>
        </p:nvSpPr>
        <p:spPr>
          <a:xfrm>
            <a:off x="6497836" y="4975146"/>
            <a:ext cx="27462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Aplicaciones del IMC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497836" y="5450205"/>
            <a:ext cx="3208258" cy="1757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IMC se utiliza comúnmente en entornos médicos, de fitness y de salud pública para realizar un seguimiento del estado de peso de las personas.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10168295" y="4732615"/>
            <a:ext cx="3693319" cy="2717483"/>
          </a:xfrm>
          <a:prstGeom prst="roundRect">
            <a:avLst>
              <a:gd name="adj" fmla="val 7276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4" name="Text 11"/>
          <p:cNvSpPr/>
          <p:nvPr/>
        </p:nvSpPr>
        <p:spPr>
          <a:xfrm>
            <a:off x="10410825" y="4975146"/>
            <a:ext cx="27462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Limitaciones del IMC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0410825" y="5450205"/>
            <a:ext cx="3208258" cy="1757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IMC no distingue entre masa muscular y grasa corporal, por lo que puede no ser preciso para personas muy musculosas o atletas.</a:t>
            </a:r>
            <a:endParaRPr lang="en-US" sz="1700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E0F8886C-79FA-B387-2846-E67F5000F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5890" y="7631430"/>
            <a:ext cx="1794510" cy="59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46873"/>
            <a:ext cx="74002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Objetivos de la presentación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5096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4" name="Text 2"/>
          <p:cNvSpPr/>
          <p:nvPr/>
        </p:nvSpPr>
        <p:spPr>
          <a:xfrm>
            <a:off x="983694" y="3035975"/>
            <a:ext cx="1303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2950964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Comprender el concepto de IMC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3795713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Definiremos el IMC y explicaremos su importancia en la evaluación de la salud y el bienestar.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95096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8" name="Text 6"/>
          <p:cNvSpPr/>
          <p:nvPr/>
        </p:nvSpPr>
        <p:spPr>
          <a:xfrm>
            <a:off x="5368171" y="3035975"/>
            <a:ext cx="2078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5954078" y="2950964"/>
            <a:ext cx="34018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Aprender a calcular el IMC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954078" y="3441382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Exploraremos la fórmula matemática para calcular el IMC a partir del peso y la altura.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295096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2" name="Text 10"/>
          <p:cNvSpPr/>
          <p:nvPr/>
        </p:nvSpPr>
        <p:spPr>
          <a:xfrm>
            <a:off x="9792533" y="3035975"/>
            <a:ext cx="20550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377249" y="2950964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Interpretar los resultados del IMC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377249" y="3795713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Conoceremos la clasificación del IMC y cómo se utilizan los valores para evaluar el estado de salud.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72928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6" name="Text 14"/>
          <p:cNvSpPr/>
          <p:nvPr/>
        </p:nvSpPr>
        <p:spPr>
          <a:xfrm>
            <a:off x="939165" y="5814298"/>
            <a:ext cx="21943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530906" y="5729288"/>
            <a:ext cx="75558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Interpretación de Código Python para generar calculadora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530906" y="6219706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Revisaremos el código Python necesario para crear una calculadora de IMC interactiva y entenderemos como funciona.</a:t>
            </a:r>
            <a:endParaRPr lang="en-US" sz="1750" dirty="0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0F074B72-F0F3-0FC1-F9AA-F5246A684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5890" y="7631430"/>
            <a:ext cx="1794510" cy="59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03033"/>
            <a:ext cx="73780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Fórmula para calcular el IMC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2451973"/>
            <a:ext cx="30480" cy="4374475"/>
          </a:xfrm>
          <a:prstGeom prst="roundRect">
            <a:avLst>
              <a:gd name="adj" fmla="val 669768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5" name="Shape 2"/>
          <p:cNvSpPr/>
          <p:nvPr/>
        </p:nvSpPr>
        <p:spPr>
          <a:xfrm>
            <a:off x="6845022" y="2947035"/>
            <a:ext cx="793790" cy="3048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6" name="Shape 3"/>
          <p:cNvSpPr/>
          <p:nvPr/>
        </p:nvSpPr>
        <p:spPr>
          <a:xfrm>
            <a:off x="6365200" y="270712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7" name="Text 4"/>
          <p:cNvSpPr/>
          <p:nvPr/>
        </p:nvSpPr>
        <p:spPr>
          <a:xfrm>
            <a:off x="6555105" y="2792135"/>
            <a:ext cx="1303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26787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Peso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3169206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 kilogramos (kg)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4480798"/>
            <a:ext cx="793790" cy="3048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1" name="Shape 8"/>
          <p:cNvSpPr/>
          <p:nvPr/>
        </p:nvSpPr>
        <p:spPr>
          <a:xfrm>
            <a:off x="6365200" y="424088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2" name="Text 9"/>
          <p:cNvSpPr/>
          <p:nvPr/>
        </p:nvSpPr>
        <p:spPr>
          <a:xfrm>
            <a:off x="6516410" y="4325898"/>
            <a:ext cx="2078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Altura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4702969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 metros (m)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5022" y="6014561"/>
            <a:ext cx="793790" cy="3048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6" name="Shape 13"/>
          <p:cNvSpPr/>
          <p:nvPr/>
        </p:nvSpPr>
        <p:spPr>
          <a:xfrm>
            <a:off x="6365200" y="577465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7" name="Text 14"/>
          <p:cNvSpPr/>
          <p:nvPr/>
        </p:nvSpPr>
        <p:spPr>
          <a:xfrm>
            <a:off x="6517600" y="5859661"/>
            <a:ext cx="20550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867888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Fórmula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867888" y="6236732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IMC = Peso (kg) / (Altura (m) x Altura (m))</a:t>
            </a:r>
            <a:endParaRPr lang="en-US" sz="1750" dirty="0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6CC4DE38-02BD-259C-CDAE-EE170FD75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5890" y="7631430"/>
            <a:ext cx="1794510" cy="59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37924"/>
            <a:ext cx="103711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Interpretación de los resultados del IMC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13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Bajo Peso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9482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IMC menor a 18.5 kg/m²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6179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Puede indicar malnutrición o problemas de salud subyacentes.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3713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Peso Normal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29482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IMC entre 18.5 y 24.9 kg/m²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486179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Rango saludable que reduce el riesgo de enfermedades crónicas.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2067" y="3713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Sobrepeso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72067" y="429482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IMC entre 25 y 29.9 kg/m²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2067" y="486179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Aumenta el riesgo de hipertensión, diabetes y otros problemas de salud.</a:t>
            </a:r>
            <a:endParaRPr lang="en-US" sz="1750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5865E1D-8F02-EDF2-3E53-D0782D8E5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5890" y="7631430"/>
            <a:ext cx="1794510" cy="59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029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Clasificación del IMC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65187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Bajo Peso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936087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IMC menor a 18.5 kg/m²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421" y="265187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Peso Normal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8421" y="3936087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IMC entre 18.5 y 24.9 kg/m²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97943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0190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Sobrepeso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80190" y="6263640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IMC entre 25 y 29.9 kg/m²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8421" y="4979432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28421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Obesidad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228421" y="6263640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IMC de 30 kg/m² o más</a:t>
            </a:r>
            <a:endParaRPr lang="en-US" sz="1750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DBC7F01D-9EC1-2D37-8864-4250DF865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5890" y="7631430"/>
            <a:ext cx="1794510" cy="59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7113"/>
            <a:ext cx="473833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8CE29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¿Por qué usar Python?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73771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Simplicidad y legibilidad: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El código Python es muy fácil de entender y escribir, lo que facilita la implementación de una calculadora de IMC.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92274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Amplia biblioteca estándar: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Python viene con una gran cantidad de módulos y funciones listas para usar, lo que permite desarrollar aplicaciones rápidamente.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973824"/>
            <a:ext cx="3994666" cy="268438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616850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Portabilidad: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Los scripts de Python pueden ejecutarse en múltiples sistemas operativos sin necesidad de reescribir el código.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78656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Comunidad activa: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Python tiene una gran comunidad de desarrolladores que comparten recursos, tutoriales y soluciones a problemas comunes.</a:t>
            </a:r>
            <a:endParaRPr lang="en-US" sz="175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6271379-548E-017B-AB7D-A9ECE898E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5890" y="7631430"/>
            <a:ext cx="1794510" cy="59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0895" y="385643"/>
            <a:ext cx="5133023" cy="438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50"/>
              </a:lnSpc>
              <a:buNone/>
            </a:pPr>
            <a:r>
              <a:rPr lang="en-US" sz="27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Código de la Calculadora de IMC</a:t>
            </a:r>
            <a:endParaRPr lang="en-US" sz="2750" dirty="0"/>
          </a:p>
        </p:txBody>
      </p:sp>
      <p:sp>
        <p:nvSpPr>
          <p:cNvPr id="3" name="Shape 1"/>
          <p:cNvSpPr/>
          <p:nvPr/>
        </p:nvSpPr>
        <p:spPr>
          <a:xfrm>
            <a:off x="490895" y="1034296"/>
            <a:ext cx="13648611" cy="6266736"/>
          </a:xfrm>
          <a:prstGeom prst="roundRect">
            <a:avLst>
              <a:gd name="adj" fmla="val 2014"/>
            </a:avLst>
          </a:prstGeom>
          <a:solidFill>
            <a:srgbClr val="4B1E01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4" name="Shape 2"/>
          <p:cNvSpPr/>
          <p:nvPr/>
        </p:nvSpPr>
        <p:spPr>
          <a:xfrm>
            <a:off x="483989" y="1034296"/>
            <a:ext cx="13662422" cy="6266736"/>
          </a:xfrm>
          <a:prstGeom prst="roundRect">
            <a:avLst>
              <a:gd name="adj" fmla="val 336"/>
            </a:avLst>
          </a:prstGeom>
          <a:solidFill>
            <a:srgbClr val="4B1E01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5" name="Text 3"/>
          <p:cNvSpPr/>
          <p:nvPr/>
        </p:nvSpPr>
        <p:spPr>
          <a:xfrm>
            <a:off x="624245" y="1139428"/>
            <a:ext cx="13381911" cy="60564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E5E0DF"/>
                </a:solidFill>
                <a:highlight>
                  <a:srgbClr val="4B1E0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calcular_imc(peso, altura):
    imc = peso / (altura ** 2)
    return imc
def clasificacion_imc(imc):
    if imc &lt; 18.5:
        return "Bajo peso"
    elif 18.5 &lt;= imc &lt; 24.9:
        return "Peso normal"
    elif 25 &lt;= imc &lt; 29.9:
        return "Sobrepeso"
    else:
        return "Obesidad"
# Solicitar al usuario el peso y la altura
peso = float(input("Introduce tu peso en kg: "))
altura = float(input("Introduce tu altura en metros: "))
# Calcular IMC y obtener clasificación
imc = calcular_imc(peso, altura)
clasificacion = clasificacion_imc(imc)
# Mostrar el resultado
print(f"Tu IMC es: {imc:.2f}")
print(f"Clasificación: {clasificacion}")
</a:t>
            </a:r>
            <a:endParaRPr lang="en-US" sz="1100" dirty="0"/>
          </a:p>
        </p:txBody>
      </p:sp>
      <p:pic>
        <p:nvPicPr>
          <p:cNvPr id="6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532" y="7458789"/>
            <a:ext cx="1171218" cy="385643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A9B1446-6EC1-BE71-D4D7-AA012C8CD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5890" y="7631430"/>
            <a:ext cx="1794510" cy="59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291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4143" y="3330297"/>
            <a:ext cx="7276386" cy="682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Conclusión y próximos pasos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143" y="4340066"/>
            <a:ext cx="4367332" cy="87332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2385" y="5540812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Resumen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982385" y="6012894"/>
            <a:ext cx="3930848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Hemos aprendido a calcular el IMC y cómo interpretar los resultados para evaluar el estado de salud.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1475" y="4340066"/>
            <a:ext cx="4367332" cy="87332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49716" y="5540812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Próximos Pasos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5349716" y="6012894"/>
            <a:ext cx="3930848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Continúa explorando la importancia del IMC y cómo utilizarlo para mejorar tu bienestar general.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8806" y="4340066"/>
            <a:ext cx="4367332" cy="87332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7048" y="5540812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¡Mantente Saludable!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9717048" y="6012894"/>
            <a:ext cx="3930848" cy="1397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Recuerda que el IMC es solo una herramienta. Es importante adoptar un estilo de vida equilibrado para lograr una salud óptima.</a:t>
            </a:r>
            <a:endParaRPr lang="en-US" sz="1700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75553226-1021-88E8-51E9-306E8FE15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5890" y="7631430"/>
            <a:ext cx="1794510" cy="59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843</Words>
  <Application>Microsoft Office PowerPoint</Application>
  <PresentationFormat>Personalizado</PresentationFormat>
  <Paragraphs>85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Roboto Bold</vt:lpstr>
      <vt:lpstr>Saira Medium</vt:lpstr>
      <vt:lpstr>Consolas</vt:lpstr>
      <vt:lpstr>Roboto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CAMILO ALEXANDER FERNANDEZ VALBERDE</cp:lastModifiedBy>
  <cp:revision>2</cp:revision>
  <dcterms:created xsi:type="dcterms:W3CDTF">2024-11-03T15:46:15Z</dcterms:created>
  <dcterms:modified xsi:type="dcterms:W3CDTF">2024-11-03T15:59:13Z</dcterms:modified>
</cp:coreProperties>
</file>